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4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6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4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5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8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1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9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8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0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27D8-CF89-4DD0-BE65-2AF19FAA670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04D14-CDAD-4A62-9440-013996AD3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3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768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47462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778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9424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788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79881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85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0198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89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4394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90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91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932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2671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2973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8493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379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7575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 Algorithm</a:t>
            </a:r>
          </a:p>
        </p:txBody>
      </p:sp>
      <p:pic>
        <p:nvPicPr>
          <p:cNvPr id="3389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50052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pic>
        <p:nvPicPr>
          <p:cNvPr id="3471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6926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 Algorithm</a:t>
            </a:r>
          </a:p>
        </p:txBody>
      </p:sp>
      <p:pic>
        <p:nvPicPr>
          <p:cNvPr id="3399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26145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 Algorithm</a:t>
            </a:r>
          </a:p>
        </p:txBody>
      </p:sp>
      <p:pic>
        <p:nvPicPr>
          <p:cNvPr id="3409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435470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Merge Sort</a:t>
            </a:r>
          </a:p>
        </p:txBody>
      </p:sp>
      <p:pic>
        <p:nvPicPr>
          <p:cNvPr id="3420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8744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Merge Sort</a:t>
            </a:r>
          </a:p>
        </p:txBody>
      </p:sp>
      <p:pic>
        <p:nvPicPr>
          <p:cNvPr id="3430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634289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Merge Sort</a:t>
            </a:r>
          </a:p>
        </p:txBody>
      </p:sp>
      <p:pic>
        <p:nvPicPr>
          <p:cNvPr id="3440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380484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Merge Sort</a:t>
            </a:r>
          </a:p>
        </p:txBody>
      </p:sp>
      <p:pic>
        <p:nvPicPr>
          <p:cNvPr id="3450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911624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Merge Sort</a:t>
            </a:r>
          </a:p>
        </p:txBody>
      </p:sp>
      <p:pic>
        <p:nvPicPr>
          <p:cNvPr id="3461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89742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the Recurrence</a:t>
            </a:r>
          </a:p>
        </p:txBody>
      </p:sp>
      <p:pic>
        <p:nvPicPr>
          <p:cNvPr id="3471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254815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the Recurrence</a:t>
            </a:r>
          </a:p>
        </p:txBody>
      </p:sp>
      <p:pic>
        <p:nvPicPr>
          <p:cNvPr id="3481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417663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the Recurrence</a:t>
            </a:r>
          </a:p>
        </p:txBody>
      </p:sp>
      <p:pic>
        <p:nvPicPr>
          <p:cNvPr id="3491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0789" y="1371600"/>
            <a:ext cx="7210425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36175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Asymptotic Intuition</a:t>
            </a:r>
          </a:p>
        </p:txBody>
      </p:sp>
      <p:pic>
        <p:nvPicPr>
          <p:cNvPr id="3512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11004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Eliminating Floor and Ceiling</a:t>
            </a:r>
          </a:p>
        </p:txBody>
      </p:sp>
      <p:pic>
        <p:nvPicPr>
          <p:cNvPr id="3369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214184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379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59094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389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29472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399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927234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Mergesort Recurrence</a:t>
            </a:r>
          </a:p>
        </p:txBody>
      </p:sp>
      <p:pic>
        <p:nvPicPr>
          <p:cNvPr id="3409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821626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Messier Example</a:t>
            </a:r>
          </a:p>
        </p:txBody>
      </p:sp>
      <p:pic>
        <p:nvPicPr>
          <p:cNvPr id="3420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68198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430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32080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440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719716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450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60761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461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15202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Asymptotic Intuition</a:t>
            </a:r>
          </a:p>
        </p:txBody>
      </p:sp>
      <p:pic>
        <p:nvPicPr>
          <p:cNvPr id="3522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2768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471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521007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481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818609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Iteration Method</a:t>
            </a:r>
          </a:p>
        </p:txBody>
      </p:sp>
      <p:pic>
        <p:nvPicPr>
          <p:cNvPr id="3491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764" y="1371600"/>
            <a:ext cx="7102475" cy="46482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33849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Asymptotic Intuition</a:t>
            </a:r>
          </a:p>
        </p:txBody>
      </p:sp>
      <p:pic>
        <p:nvPicPr>
          <p:cNvPr id="3532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137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Divide and Conquer Strategy</a:t>
            </a:r>
          </a:p>
        </p:txBody>
      </p:sp>
      <p:pic>
        <p:nvPicPr>
          <p:cNvPr id="386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848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Divide and Conquer</a:t>
            </a:r>
          </a:p>
        </p:txBody>
      </p:sp>
      <p:pic>
        <p:nvPicPr>
          <p:cNvPr id="35430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7079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74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2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Merge Sort</a:t>
            </a:r>
          </a:p>
        </p:txBody>
      </p:sp>
      <p:pic>
        <p:nvPicPr>
          <p:cNvPr id="3758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0450" y="1371600"/>
            <a:ext cx="75311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7727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113</Words>
  <Application>Microsoft Office PowerPoint</Application>
  <PresentationFormat>Widescreen</PresentationFormat>
  <Paragraphs>41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Notation</vt:lpstr>
      <vt:lpstr>Asymptotic Intuition</vt:lpstr>
      <vt:lpstr>Asymptotic Intuition</vt:lpstr>
      <vt:lpstr>Asymptotic Intuition</vt:lpstr>
      <vt:lpstr>Divide and Conquer Strategy</vt:lpstr>
      <vt:lpstr>Divide and Conquer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 Algorithm</vt:lpstr>
      <vt:lpstr>Merge Sort Algorithm</vt:lpstr>
      <vt:lpstr>Merge Sort Algorithm</vt:lpstr>
      <vt:lpstr>Analysis of Merge Sort</vt:lpstr>
      <vt:lpstr>Analysis of Merge Sort</vt:lpstr>
      <vt:lpstr>Analysis of Merge Sort</vt:lpstr>
      <vt:lpstr>Analysis of Merge Sort</vt:lpstr>
      <vt:lpstr>Analysis of Merge Sort</vt:lpstr>
      <vt:lpstr>Solving the Recurrence</vt:lpstr>
      <vt:lpstr>Solving the Recurrence</vt:lpstr>
      <vt:lpstr>Solving the Recurrence</vt:lpstr>
      <vt:lpstr>Eliminating Floor and Ceiling</vt:lpstr>
      <vt:lpstr>The Iteration Method</vt:lpstr>
      <vt:lpstr>The Iteration Method</vt:lpstr>
      <vt:lpstr>The Iteration Method</vt:lpstr>
      <vt:lpstr>Mergesort Recurrence</vt:lpstr>
      <vt:lpstr>A Messier Example</vt:lpstr>
      <vt:lpstr>The Iteration Method</vt:lpstr>
      <vt:lpstr>The Iteration Method</vt:lpstr>
      <vt:lpstr>The Iteration Method</vt:lpstr>
      <vt:lpstr>The Iteration Method</vt:lpstr>
      <vt:lpstr>The Iteration Method</vt:lpstr>
      <vt:lpstr>The Iteration Method</vt:lpstr>
      <vt:lpstr>The Iteration Method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Waqas</dc:creator>
  <cp:lastModifiedBy>Waqas</cp:lastModifiedBy>
  <cp:revision>9</cp:revision>
  <dcterms:created xsi:type="dcterms:W3CDTF">2019-08-25T12:35:46Z</dcterms:created>
  <dcterms:modified xsi:type="dcterms:W3CDTF">2019-09-03T04:22:40Z</dcterms:modified>
</cp:coreProperties>
</file>